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0" r:id="rId19"/>
    <p:sldId id="271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A6E4-E9F9-5CEE-4A9F-8C59139C8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Projekat</a:t>
            </a:r>
            <a:r>
              <a:rPr lang="en-US" dirty="0"/>
              <a:t> 2 </a:t>
            </a:r>
            <a:r>
              <a:rPr lang="en-US" dirty="0" err="1"/>
              <a:t>i</a:t>
            </a:r>
            <a:r>
              <a:rPr lang="en-US" dirty="0"/>
              <a:t>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0936A-E089-C7C0-6087-DBD57FF1A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Sveprisutno</a:t>
            </a:r>
            <a:r>
              <a:rPr lang="en-US" dirty="0"/>
              <a:t> Ra</a:t>
            </a:r>
            <a:r>
              <a:rPr lang="sr-Latn-RS" dirty="0"/>
              <a:t>čunarstvo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4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8DB6-D613-82B4-DC86-459E616E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servisa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F84CA-5735-16E1-4C89-4D24533A2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293" y="2427515"/>
            <a:ext cx="8761413" cy="3786248"/>
          </a:xfrm>
        </p:spPr>
      </p:pic>
    </p:spTree>
    <p:extLst>
      <p:ext uri="{BB962C8B-B14F-4D97-AF65-F5344CB8AC3E}">
        <p14:creationId xmlns:p14="http://schemas.microsoft.com/office/powerpoint/2010/main" val="18988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5159-79FE-E9C2-0466-28F59FC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izvora podataka i konfiguracije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5A85C-3AF4-DCB4-14FB-B5751563A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23" y="2327563"/>
            <a:ext cx="5010455" cy="39416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3B94C-ACF8-C5FD-CE68-5C79451E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47" y="2168604"/>
            <a:ext cx="3171754" cy="45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74DB-7BBE-2CE9-546C-94099832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12477-7A7E-C246-372D-2685784CF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191" y="2940371"/>
            <a:ext cx="8824913" cy="2336157"/>
          </a:xfrm>
        </p:spPr>
      </p:pic>
    </p:spTree>
    <p:extLst>
      <p:ext uri="{BB962C8B-B14F-4D97-AF65-F5344CB8AC3E}">
        <p14:creationId xmlns:p14="http://schemas.microsoft.com/office/powerpoint/2010/main" val="290958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1374-16F6-298B-1C97-487B3A63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1F350-FE63-AE37-9A3E-1F701B8B5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671" y="2835563"/>
            <a:ext cx="5696751" cy="27993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7F793-2542-D710-C01C-32970B1C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03" y="1958108"/>
            <a:ext cx="3255372" cy="46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B26E-B29F-4438-D44E-D39A247B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Upis u bazu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70EF2-9149-8194-C87F-F95533706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448" y="1680632"/>
            <a:ext cx="3431180" cy="48298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D2B49-A65D-54F1-514E-05856E44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116677"/>
            <a:ext cx="5750353" cy="4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9D21-67F6-9345-AC5B-CC5BDA2E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Influxdb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7B167-4837-A75C-92CC-E3D3D0F9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9"/>
          <a:stretch/>
        </p:blipFill>
        <p:spPr>
          <a:xfrm>
            <a:off x="2986657" y="2283366"/>
            <a:ext cx="6489852" cy="4281378"/>
          </a:xfrm>
        </p:spPr>
      </p:pic>
    </p:spTree>
    <p:extLst>
      <p:ext uri="{BB962C8B-B14F-4D97-AF65-F5344CB8AC3E}">
        <p14:creationId xmlns:p14="http://schemas.microsoft.com/office/powerpoint/2010/main" val="12592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905-E831-BDD3-5676-195BB287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baze podataka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767F5-3803-46AB-75F5-9BBB0A4D4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007" y="2439804"/>
            <a:ext cx="8953466" cy="3894032"/>
          </a:xfrm>
        </p:spPr>
      </p:pic>
    </p:spTree>
    <p:extLst>
      <p:ext uri="{BB962C8B-B14F-4D97-AF65-F5344CB8AC3E}">
        <p14:creationId xmlns:p14="http://schemas.microsoft.com/office/powerpoint/2010/main" val="292551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C6118-812D-9592-0C30-73F2D594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Generisanje tokena za pristup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027A6-8365-0B7B-515D-772247E3F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060" t="-914" r="19060" b="914"/>
          <a:stretch/>
        </p:blipFill>
        <p:spPr>
          <a:xfrm>
            <a:off x="-1103125" y="2298931"/>
            <a:ext cx="9583853" cy="41173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0A700-8BE0-933F-3A5E-02E8DD86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06" y="2616251"/>
            <a:ext cx="4973734" cy="18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7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3F54-6664-35D7-C20C-3F2BC314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prikaza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3397E-70A6-95CE-F7AD-E31E316F9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959" y="2386510"/>
            <a:ext cx="9089168" cy="3993509"/>
          </a:xfrm>
        </p:spPr>
      </p:pic>
    </p:spTree>
    <p:extLst>
      <p:ext uri="{BB962C8B-B14F-4D97-AF65-F5344CB8AC3E}">
        <p14:creationId xmlns:p14="http://schemas.microsoft.com/office/powerpoint/2010/main" val="18390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AF4B-99B7-A9FD-B596-60926AE6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dashboard-a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E8F9D-0A9D-971A-9016-B93196D48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128" y="2216123"/>
            <a:ext cx="8957954" cy="4385568"/>
          </a:xfrm>
        </p:spPr>
      </p:pic>
    </p:spTree>
    <p:extLst>
      <p:ext uri="{BB962C8B-B14F-4D97-AF65-F5344CB8AC3E}">
        <p14:creationId xmlns:p14="http://schemas.microsoft.com/office/powerpoint/2010/main" val="299588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F10-82B8-F203-E572-2EE33EEE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Mikrokontroler i senzori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3AA498-881F-013A-D03C-2072970E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292" y="2436645"/>
            <a:ext cx="4941046" cy="3416300"/>
          </a:xfrm>
        </p:spPr>
        <p:txBody>
          <a:bodyPr/>
          <a:lstStyle/>
          <a:p>
            <a:r>
              <a:rPr lang="sr-Latn-RS" dirty="0"/>
              <a:t>NodeMCU ESP8266</a:t>
            </a:r>
          </a:p>
          <a:p>
            <a:r>
              <a:rPr lang="sr-Latn-RS" dirty="0"/>
              <a:t>DHT22 senzor </a:t>
            </a:r>
          </a:p>
          <a:p>
            <a:r>
              <a:rPr lang="sr-Latn-RS" dirty="0"/>
              <a:t>Senzor za merenje vlažnosti zemljišta</a:t>
            </a:r>
          </a:p>
          <a:p>
            <a:r>
              <a:rPr lang="sr-Latn-RS" dirty="0"/>
              <a:t>Senzor za merenje nivoa tečnosti</a:t>
            </a:r>
          </a:p>
          <a:p>
            <a:r>
              <a:rPr lang="sr-Latn-RS" dirty="0"/>
              <a:t>Dvostruki rele</a:t>
            </a:r>
          </a:p>
          <a:p>
            <a:r>
              <a:rPr lang="sr-Latn-RS" dirty="0"/>
              <a:t>4051 multiplekser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B9827-0BFA-09F2-30BD-BB18E90E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79" y="2218303"/>
            <a:ext cx="3228975" cy="2152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6099E-1CD7-C362-5089-DDF1BEC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8904"/>
            <a:ext cx="885891" cy="885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33AF4F-2433-DFFC-6016-C24796F96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33" y="4857066"/>
            <a:ext cx="1652725" cy="1652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6CE92-0673-2C70-D9AA-D2AEC92AE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042" y="4311650"/>
            <a:ext cx="2397837" cy="2248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716CDD-8216-5788-0098-5B8A911EC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545" y="4435021"/>
            <a:ext cx="2074770" cy="20747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9637F3-8E44-1A9C-A3CC-F12A45F3D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1" y="4956233"/>
            <a:ext cx="1879385" cy="16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A169-ECF4-36E4-0FD8-1044C083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Android aplikacija</a:t>
            </a:r>
            <a:br>
              <a:rPr lang="sr-Latn-RS" dirty="0"/>
            </a:br>
            <a:r>
              <a:rPr lang="sr-Latn-RS" sz="2000" dirty="0"/>
              <a:t>Dodavanje servera i prikaz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D3B24-C3E6-C430-BA2B-EBA437CD4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136" y="2333653"/>
            <a:ext cx="2255296" cy="4009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30C04-9F04-28B1-2DEE-58D4FB89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33" y="2333655"/>
            <a:ext cx="2255296" cy="4009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8F77AD-1721-DA00-C45E-5B87BEB777FD}"/>
              </a:ext>
            </a:extLst>
          </p:cNvPr>
          <p:cNvSpPr/>
          <p:nvPr/>
        </p:nvSpPr>
        <p:spPr>
          <a:xfrm>
            <a:off x="6844146" y="5643416"/>
            <a:ext cx="1108363" cy="323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EE372C-BC9B-E06D-3BE4-250B13418334}"/>
              </a:ext>
            </a:extLst>
          </p:cNvPr>
          <p:cNvSpPr/>
          <p:nvPr/>
        </p:nvSpPr>
        <p:spPr>
          <a:xfrm>
            <a:off x="4269599" y="5643418"/>
            <a:ext cx="1108363" cy="323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3C77-EB73-E930-77DD-65762546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topic-a i prikaz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6B117-1450-2C3E-E9A8-9B7F2D2F0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513" y="2309599"/>
            <a:ext cx="2159723" cy="38395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6146D-6E79-A324-7BA8-48F2A1F7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61" y="2309599"/>
            <a:ext cx="2095066" cy="372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D36694-FA78-D43C-E016-5D65E19F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353" y="2309600"/>
            <a:ext cx="2159724" cy="3839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618B1-7D44-EFD5-91B1-290327BD1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444" y="2309599"/>
            <a:ext cx="2159724" cy="3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36EA-80A8-AF94-6B82-E3A996FE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Povezivanje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E55F2-4D8E-0A9C-AC57-06EA4A9E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966" y="2542540"/>
            <a:ext cx="4439113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31460-10E3-CE87-828F-82114615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65" y="2542541"/>
            <a:ext cx="455457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E4D8-13E6-708E-6F8D-E74B8E12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pinova i podešavanje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BFD72-3AB1-51FA-CF89-1506CB576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8"/>
          <a:stretch/>
        </p:blipFill>
        <p:spPr>
          <a:xfrm>
            <a:off x="1036320" y="2626856"/>
            <a:ext cx="2495979" cy="1962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D6E41-8CAA-1771-CD82-16D80D8AB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"/>
          <a:stretch/>
        </p:blipFill>
        <p:spPr>
          <a:xfrm>
            <a:off x="3692434" y="2624679"/>
            <a:ext cx="3738965" cy="2514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D7E4E-4C5E-9306-4343-B9503BA7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34" y="2557155"/>
            <a:ext cx="401058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0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918C-7D46-42EA-B6BC-53E30D6C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Callback funkcija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0561E-46A4-054F-5DBF-70A365786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6" r="7483"/>
          <a:stretch/>
        </p:blipFill>
        <p:spPr>
          <a:xfrm>
            <a:off x="905691" y="2577375"/>
            <a:ext cx="4798423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276D2-6D5B-F404-B1B9-9753DA6F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13" y="2577375"/>
            <a:ext cx="394390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110B-42CB-0378-BDDA-DA0D9F60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petlja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6CFD6-3ABB-D45F-23F5-23DF6253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396" y="2445635"/>
            <a:ext cx="4557605" cy="3878965"/>
          </a:xfrm>
        </p:spPr>
      </p:pic>
    </p:spTree>
    <p:extLst>
      <p:ext uri="{BB962C8B-B14F-4D97-AF65-F5344CB8AC3E}">
        <p14:creationId xmlns:p14="http://schemas.microsoft.com/office/powerpoint/2010/main" val="236351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28A5-06C1-5D35-BDDD-A3CB723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Docker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8A1A7-CC58-B2F8-F1EB-9C935AD09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111" b="47787"/>
          <a:stretch/>
        </p:blipFill>
        <p:spPr>
          <a:xfrm>
            <a:off x="462498" y="2156765"/>
            <a:ext cx="5273283" cy="28216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42D52-03FB-DB25-87E5-4990FCEC4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61"/>
          <a:stretch/>
        </p:blipFill>
        <p:spPr>
          <a:xfrm>
            <a:off x="1744320" y="3429000"/>
            <a:ext cx="9666321" cy="32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2AC4-AC8E-EEA8-EE7A-4ECA7B0B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eKuiper platforma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AB4AC-BEAF-7511-934C-E197762E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5" r="1942"/>
          <a:stretch/>
        </p:blipFill>
        <p:spPr>
          <a:xfrm>
            <a:off x="914092" y="2847878"/>
            <a:ext cx="2515782" cy="30364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DD937-45F8-A4D9-4152-B94E3C89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107" y="2650976"/>
            <a:ext cx="7395130" cy="34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AEEA-277B-91E0-5AA0-D0EED896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Dodavanje servisa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2B2A22-858B-811E-7173-EBDBFEB8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494" y="2612736"/>
            <a:ext cx="3735361" cy="3416300"/>
          </a:xfrm>
        </p:spPr>
      </p:pic>
    </p:spTree>
    <p:extLst>
      <p:ext uri="{BB962C8B-B14F-4D97-AF65-F5344CB8AC3E}">
        <p14:creationId xmlns:p14="http://schemas.microsoft.com/office/powerpoint/2010/main" val="200379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{683217D6-1883-4688-86C1-0054101B1590}tf02900722</Template>
  <TotalTime>58</TotalTime>
  <Words>80</Words>
  <Application>Microsoft Office PowerPoint</Application>
  <PresentationFormat>Widescreen</PresentationFormat>
  <Paragraphs>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 Boardroom</vt:lpstr>
      <vt:lpstr>Projekat 2 i 3</vt:lpstr>
      <vt:lpstr>Mikrokontroler i senzori</vt:lpstr>
      <vt:lpstr>Povezivanje</vt:lpstr>
      <vt:lpstr>Definisanje pinova i podešavanje</vt:lpstr>
      <vt:lpstr>Callback funkcija</vt:lpstr>
      <vt:lpstr>Glavna petlja</vt:lpstr>
      <vt:lpstr>Docker</vt:lpstr>
      <vt:lpstr>eKuiper platforma</vt:lpstr>
      <vt:lpstr>Dodavanje servisa</vt:lpstr>
      <vt:lpstr>Prikaz servisa</vt:lpstr>
      <vt:lpstr>Dodavanje izvora podataka i konfiguracije</vt:lpstr>
      <vt:lpstr>Prikaz pravila</vt:lpstr>
      <vt:lpstr>Definisanje pravila</vt:lpstr>
      <vt:lpstr>Upis u bazu</vt:lpstr>
      <vt:lpstr>Influxdb 2</vt:lpstr>
      <vt:lpstr>Kreiranje baze podataka</vt:lpstr>
      <vt:lpstr>Generisanje tokena za pristup</vt:lpstr>
      <vt:lpstr>Dodavanje prikaza</vt:lpstr>
      <vt:lpstr>Kreiranje dashboard-a</vt:lpstr>
      <vt:lpstr>Android aplikacija Dodavanje servera i prikaz</vt:lpstr>
      <vt:lpstr>Dodavanje topic-a i prikaz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2 i 3</dc:title>
  <dc:creator>Vladeta Manic</dc:creator>
  <cp:lastModifiedBy>Vladeta Manic</cp:lastModifiedBy>
  <cp:revision>3</cp:revision>
  <dcterms:created xsi:type="dcterms:W3CDTF">2022-12-02T06:19:27Z</dcterms:created>
  <dcterms:modified xsi:type="dcterms:W3CDTF">2022-12-02T07:17:33Z</dcterms:modified>
</cp:coreProperties>
</file>